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350" r:id="rId3"/>
    <p:sldId id="351" r:id="rId4"/>
    <p:sldId id="348" r:id="rId5"/>
    <p:sldId id="346" r:id="rId6"/>
    <p:sldId id="347" r:id="rId7"/>
    <p:sldId id="352" r:id="rId8"/>
  </p:sldIdLst>
  <p:sldSz cx="12192000" cy="6858000"/>
  <p:notesSz cx="6858000" cy="9144000"/>
  <p:embeddedFontLst>
    <p:embeddedFont>
      <p:font typeface="Adobe 고딕 Std B" panose="020B0800000000000000" charset="-127"/>
      <p:bold r:id="rId9"/>
    </p:embeddedFont>
    <p:embeddedFont>
      <p:font typeface="HY견고딕" panose="02030600000101010101" pitchFamily="18" charset="-127"/>
      <p:regular r:id="rId10"/>
    </p:embeddedFont>
    <p:embeddedFont>
      <p:font typeface="맑은 고딕" panose="020B0503020000020004" pitchFamily="50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E0324A4D-0E3B-4E82-BB5C-9109616636B3}">
          <p14:sldIdLst>
            <p14:sldId id="256"/>
            <p14:sldId id="350"/>
            <p14:sldId id="351"/>
            <p14:sldId id="348"/>
            <p14:sldId id="346"/>
            <p14:sldId id="347"/>
            <p14:sldId id="35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74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622" autoAdjust="0"/>
    <p:restoredTop sz="96366" autoAdjust="0"/>
  </p:normalViewPr>
  <p:slideViewPr>
    <p:cSldViewPr snapToGrid="0">
      <p:cViewPr varScale="1">
        <p:scale>
          <a:sx n="82" d="100"/>
          <a:sy n="82" d="100"/>
        </p:scale>
        <p:origin x="614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1C9CD-5F4C-431F-82CD-256C5A898B5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ABAF-3B99-4A62-B9D0-692CDCCD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248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1C9CD-5F4C-431F-82CD-256C5A898B5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ABAF-3B99-4A62-B9D0-692CDCCD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8381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1C9CD-5F4C-431F-82CD-256C5A898B5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ABAF-3B99-4A62-B9D0-692CDCCD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3928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lnSpc>
                <a:spcPct val="110000"/>
              </a:lnSpc>
              <a:defRPr sz="3600"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  <a:lvl2pPr>
              <a:lnSpc>
                <a:spcPct val="110000"/>
              </a:lnSpc>
              <a:defRPr sz="3200"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2pPr>
            <a:lvl3pPr>
              <a:lnSpc>
                <a:spcPct val="110000"/>
              </a:lnSpc>
              <a:defRPr sz="2800"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3pPr>
            <a:lvl4pPr>
              <a:lnSpc>
                <a:spcPct val="110000"/>
              </a:lnSpc>
              <a:defRPr sz="2400"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4pPr>
            <a:lvl5pPr>
              <a:lnSpc>
                <a:spcPct val="110000"/>
              </a:lnSpc>
              <a:defRPr sz="2400"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5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1C9CD-5F4C-431F-82CD-256C5A898B5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ABAF-3B99-4A62-B9D0-692CDCCD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1039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1C9CD-5F4C-431F-82CD-256C5A898B5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ABAF-3B99-4A62-B9D0-692CDCCD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1222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  <a:lvl2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2pPr>
            <a:lvl3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3pPr>
            <a:lvl4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4pPr>
            <a:lvl5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  <a:lvl2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2pPr>
            <a:lvl3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3pPr>
            <a:lvl4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4pPr>
            <a:lvl5pPr>
              <a:defRPr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5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1C9CD-5F4C-431F-82CD-256C5A898B5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ABAF-3B99-4A62-B9D0-692CDCCD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9568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1C9CD-5F4C-431F-82CD-256C5A898B5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ABAF-3B99-4A62-B9D0-692CDCCD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6609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1C9CD-5F4C-431F-82CD-256C5A898B5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ABAF-3B99-4A62-B9D0-692CDCCD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5223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1C9CD-5F4C-431F-82CD-256C5A898B5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ABAF-3B99-4A62-B9D0-692CDCCD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2810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1C9CD-5F4C-431F-82CD-256C5A898B5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ABAF-3B99-4A62-B9D0-692CDCCD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6140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1C9CD-5F4C-431F-82CD-256C5A898B5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ABAF-3B99-4A62-B9D0-692CDCCD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1224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1C9CD-5F4C-431F-82CD-256C5A898B5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57ABAF-3B99-4A62-B9D0-692CDCCD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5085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5400" b="0" kern="1200">
          <a:solidFill>
            <a:schemeClr val="tx1"/>
          </a:solidFill>
          <a:latin typeface="HY견고딕" panose="02030600000101010101" pitchFamily="18" charset="-127"/>
          <a:ea typeface="HY견고딕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51104" y="1122363"/>
            <a:ext cx="11289792" cy="2387600"/>
          </a:xfrm>
        </p:spPr>
        <p:txBody>
          <a:bodyPr>
            <a:normAutofit/>
          </a:bodyPr>
          <a:lstStyle/>
          <a:p>
            <a:r>
              <a:rPr lang="en-US" altLang="ko-KR" sz="72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ITQ</a:t>
            </a:r>
            <a:r>
              <a:rPr lang="en-US" altLang="ko-KR" sz="5400" dirty="0"/>
              <a:t>(Information Technology Qualification)</a:t>
            </a:r>
            <a:endParaRPr lang="ko-KR" altLang="en-US" sz="54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한국생산성본부 주관</a:t>
            </a:r>
          </a:p>
        </p:txBody>
      </p:sp>
    </p:spTree>
    <p:extLst>
      <p:ext uri="{BB962C8B-B14F-4D97-AF65-F5344CB8AC3E}">
        <p14:creationId xmlns:p14="http://schemas.microsoft.com/office/powerpoint/2010/main" val="4045021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84C8E30-90A9-A7D5-AF2C-B66499484F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138" y="2223919"/>
            <a:ext cx="4434134" cy="3702428"/>
          </a:xfrm>
          <a:prstGeom prst="rect">
            <a:avLst/>
          </a:prstGeom>
        </p:spPr>
      </p:pic>
      <p:sp>
        <p:nvSpPr>
          <p:cNvPr id="6" name="제목 5">
            <a:extLst>
              <a:ext uri="{FF2B5EF4-FFF2-40B4-BE49-F238E27FC236}">
                <a16:creationId xmlns:a16="http://schemas.microsoft.com/office/drawing/2014/main" id="{842F62FC-5B37-BA0F-340B-47B77E252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수험번호 등록</a:t>
            </a:r>
          </a:p>
        </p:txBody>
      </p:sp>
    </p:spTree>
    <p:extLst>
      <p:ext uri="{BB962C8B-B14F-4D97-AF65-F5344CB8AC3E}">
        <p14:creationId xmlns:p14="http://schemas.microsoft.com/office/powerpoint/2010/main" val="2307212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B2FB771-AC95-57C4-A06F-589D545E9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6269" y="2243235"/>
            <a:ext cx="4315385" cy="3674486"/>
          </a:xfrm>
          <a:prstGeom prst="rect">
            <a:avLst/>
          </a:prstGeom>
        </p:spPr>
      </p:pic>
      <p:sp>
        <p:nvSpPr>
          <p:cNvPr id="6" name="제목 5">
            <a:extLst>
              <a:ext uri="{FF2B5EF4-FFF2-40B4-BE49-F238E27FC236}">
                <a16:creationId xmlns:a16="http://schemas.microsoft.com/office/drawing/2014/main" id="{3737D2C0-A3A6-36B2-BBAA-199455EDD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수험자</a:t>
            </a:r>
            <a:r>
              <a:rPr lang="ko-KR" altLang="en-US" dirty="0"/>
              <a:t> 정보 확인</a:t>
            </a:r>
          </a:p>
        </p:txBody>
      </p:sp>
    </p:spTree>
    <p:extLst>
      <p:ext uri="{BB962C8B-B14F-4D97-AF65-F5344CB8AC3E}">
        <p14:creationId xmlns:p14="http://schemas.microsoft.com/office/powerpoint/2010/main" val="345440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EDFABF0-A59E-0EB1-DCD3-DBF1B2C55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4299" y="1815295"/>
            <a:ext cx="3105022" cy="4489891"/>
          </a:xfrm>
          <a:prstGeom prst="rect">
            <a:avLst/>
          </a:prstGeom>
        </p:spPr>
      </p:pic>
      <p:sp>
        <p:nvSpPr>
          <p:cNvPr id="6" name="제목 5">
            <a:extLst>
              <a:ext uri="{FF2B5EF4-FFF2-40B4-BE49-F238E27FC236}">
                <a16:creationId xmlns:a16="http://schemas.microsoft.com/office/drawing/2014/main" id="{D63E0296-D5FA-8946-629F-EC3C82544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시험 관리 프로그램</a:t>
            </a:r>
          </a:p>
        </p:txBody>
      </p:sp>
    </p:spTree>
    <p:extLst>
      <p:ext uri="{BB962C8B-B14F-4D97-AF65-F5344CB8AC3E}">
        <p14:creationId xmlns:p14="http://schemas.microsoft.com/office/powerpoint/2010/main" val="43962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ITQ 자격증 시험 답안작성 요령 : 네이버 블로그">
            <a:extLst>
              <a:ext uri="{FF2B5EF4-FFF2-40B4-BE49-F238E27FC236}">
                <a16:creationId xmlns:a16="http://schemas.microsoft.com/office/drawing/2014/main" id="{8BE449A6-41D6-B4AC-33AA-F81806526D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3676" y="1690688"/>
            <a:ext cx="6096106" cy="4045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D1E4AFF-A0EF-9CE9-9383-FEC8BD52E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답안 전송</a:t>
            </a:r>
          </a:p>
        </p:txBody>
      </p:sp>
    </p:spTree>
    <p:extLst>
      <p:ext uri="{BB962C8B-B14F-4D97-AF65-F5344CB8AC3E}">
        <p14:creationId xmlns:p14="http://schemas.microsoft.com/office/powerpoint/2010/main" val="385649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D3B316BF-ECFE-0CD1-3CF4-BB696FDC5848}"/>
              </a:ext>
            </a:extLst>
          </p:cNvPr>
          <p:cNvGrpSpPr/>
          <p:nvPr/>
        </p:nvGrpSpPr>
        <p:grpSpPr>
          <a:xfrm>
            <a:off x="3071003" y="1830867"/>
            <a:ext cx="5564038" cy="4560906"/>
            <a:chOff x="2958859" y="907840"/>
            <a:chExt cx="5564038" cy="4560906"/>
          </a:xfrm>
        </p:grpSpPr>
        <p:pic>
          <p:nvPicPr>
            <p:cNvPr id="6150" name="Picture 6" descr="ITQ시험에서 파일 전송 실수하지 말고 A등급으로 합격하자 : 네이버 블로그">
              <a:extLst>
                <a:ext uri="{FF2B5EF4-FFF2-40B4-BE49-F238E27FC236}">
                  <a16:creationId xmlns:a16="http://schemas.microsoft.com/office/drawing/2014/main" id="{A3F2D823-76A8-6837-6F98-A3EDC6A274D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8859" y="907840"/>
              <a:ext cx="5564038" cy="45609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4493D461-64AF-B7E9-4008-5A684AE3FBDC}"/>
                </a:ext>
              </a:extLst>
            </p:cNvPr>
            <p:cNvSpPr/>
            <p:nvPr/>
          </p:nvSpPr>
          <p:spPr>
            <a:xfrm>
              <a:off x="7272068" y="2941608"/>
              <a:ext cx="638355" cy="31055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제목 3">
            <a:extLst>
              <a:ext uri="{FF2B5EF4-FFF2-40B4-BE49-F238E27FC236}">
                <a16:creationId xmlns:a16="http://schemas.microsoft.com/office/drawing/2014/main" id="{3D1AB750-F6BE-7AAE-D878-B4A9B8A6C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답안 전송 확인</a:t>
            </a:r>
          </a:p>
        </p:txBody>
      </p:sp>
    </p:spTree>
    <p:extLst>
      <p:ext uri="{BB962C8B-B14F-4D97-AF65-F5344CB8AC3E}">
        <p14:creationId xmlns:p14="http://schemas.microsoft.com/office/powerpoint/2010/main" val="3926435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FD0416-7D2E-161A-F3E2-DE955B838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저장 않고 답안전송한 경우</a:t>
            </a:r>
          </a:p>
        </p:txBody>
      </p:sp>
      <p:pic>
        <p:nvPicPr>
          <p:cNvPr id="1026" name="Picture 2" descr="국가공인 ITQ 자격증 답안 저장 및 답안 전송 방법 : 네이버 블로그">
            <a:extLst>
              <a:ext uri="{FF2B5EF4-FFF2-40B4-BE49-F238E27FC236}">
                <a16:creationId xmlns:a16="http://schemas.microsoft.com/office/drawing/2014/main" id="{1F4C129E-2EE7-6DAB-217E-99027A9FFB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2800" y="1894396"/>
            <a:ext cx="5408156" cy="4331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2421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28575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11389</TotalTime>
  <Words>25</Words>
  <Application>Microsoft Office PowerPoint</Application>
  <PresentationFormat>와이드스크린</PresentationFormat>
  <Paragraphs>8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Adobe 고딕 Std B</vt:lpstr>
      <vt:lpstr>굴림체</vt:lpstr>
      <vt:lpstr>G마켓 산스 TTF Medium</vt:lpstr>
      <vt:lpstr>HY견고딕</vt:lpstr>
      <vt:lpstr>맑은 고딕</vt:lpstr>
      <vt:lpstr>Arial</vt:lpstr>
      <vt:lpstr>Office 테마</vt:lpstr>
      <vt:lpstr>ITQ(Information Technology Qualification)</vt:lpstr>
      <vt:lpstr>수험번호 등록</vt:lpstr>
      <vt:lpstr>수험자 정보 확인</vt:lpstr>
      <vt:lpstr>시험 관리 프로그램</vt:lpstr>
      <vt:lpstr>답안 전송</vt:lpstr>
      <vt:lpstr>답안 전송 확인</vt:lpstr>
      <vt:lpstr>저장 않고 답안전송한 경우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ITQ(Information Technology Qualification) 엑셀</dc:title>
  <dc:creator>오정임</dc:creator>
  <cp:lastModifiedBy>Jin COM</cp:lastModifiedBy>
  <cp:revision>204</cp:revision>
  <dcterms:created xsi:type="dcterms:W3CDTF">2021-03-01T06:34:18Z</dcterms:created>
  <dcterms:modified xsi:type="dcterms:W3CDTF">2024-06-25T03:14:06Z</dcterms:modified>
</cp:coreProperties>
</file>

<file path=docProps/thumbnail.jpeg>
</file>